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60" r:id="rId4"/>
    <p:sldId id="259" r:id="rId5"/>
    <p:sldId id="257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7754" autoAdjust="0"/>
  </p:normalViewPr>
  <p:slideViewPr>
    <p:cSldViewPr snapToGrid="0" snapToObjects="1">
      <p:cViewPr varScale="1">
        <p:scale>
          <a:sx n="104" d="100"/>
          <a:sy n="104" d="100"/>
        </p:scale>
        <p:origin x="126" y="3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2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0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5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67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20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20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90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02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74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18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DF181-2241-F040-9BB1-AE8602C9D934}" type="datetimeFigureOut">
              <a:rPr lang="en-US" smtClean="0"/>
              <a:t>8/19/2014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702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635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书面讨论式头脑风暴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583" y="1154619"/>
            <a:ext cx="7222834" cy="5417126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9140" y="2410691"/>
            <a:ext cx="2601245" cy="26231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3657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635</a:t>
            </a:r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流程</a:t>
            </a:r>
            <a:endParaRPr lang="en-US" sz="36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分组方式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个人一组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每组一套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色标注笔，每人分配一种颜色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人与标注笔的颜色对应，讨论中不要交换标注笔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讨论流程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0.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每组针对议题讨论，先在自己对应的格子里填上名字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1.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首先每个人想出</a:t>
            </a:r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3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个观点或意见，写在自己的格子里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5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分钟时间，组内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人同时撰写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可以用文字、图表、简笔画等描述自己的想法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占用格子约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1/3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的空间，留下的地方供他人补充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尽量紧凑利用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空间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216604" y="879276"/>
            <a:ext cx="2258423" cy="3212644"/>
            <a:chOff x="6216604" y="879276"/>
            <a:chExt cx="2258423" cy="3212644"/>
          </a:xfrm>
        </p:grpSpPr>
        <p:sp>
          <p:nvSpPr>
            <p:cNvPr id="3" name="Rectangle 2"/>
            <p:cNvSpPr/>
            <p:nvPr/>
          </p:nvSpPr>
          <p:spPr>
            <a:xfrm>
              <a:off x="6555423" y="1563571"/>
              <a:ext cx="1496585" cy="18449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6433551" y="1218012"/>
              <a:ext cx="225512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rot="8100000">
              <a:off x="8249516" y="2365166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 rot="5400000">
              <a:off x="8000134" y="1240049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6216604" y="2373279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6200000">
              <a:off x="6443220" y="3504345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8038078" y="3489376"/>
              <a:ext cx="225512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ircular Arrow 26"/>
            <p:cNvSpPr/>
            <p:nvPr/>
          </p:nvSpPr>
          <p:spPr>
            <a:xfrm>
              <a:off x="6915113" y="879276"/>
              <a:ext cx="832831" cy="832830"/>
            </a:xfrm>
            <a:prstGeom prst="circularArrow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Circular Arrow 28"/>
            <p:cNvSpPr/>
            <p:nvPr/>
          </p:nvSpPr>
          <p:spPr>
            <a:xfrm rot="10800000">
              <a:off x="7007550" y="3259090"/>
              <a:ext cx="832831" cy="832830"/>
            </a:xfrm>
            <a:prstGeom prst="circularArrow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31" name="Straight Connector 30"/>
            <p:cNvCxnSpPr>
              <a:stCxn id="3" idx="0"/>
              <a:endCxn id="3" idx="2"/>
            </p:cNvCxnSpPr>
            <p:nvPr/>
          </p:nvCxnSpPr>
          <p:spPr>
            <a:xfrm>
              <a:off x="7303715" y="1563571"/>
              <a:ext cx="0" cy="184492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 flipV="1">
              <a:off x="6546307" y="2177713"/>
              <a:ext cx="1513188" cy="1743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 flipV="1">
              <a:off x="6546307" y="2792234"/>
              <a:ext cx="1513188" cy="1743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/>
            <p:nvPr/>
          </p:nvSpPr>
          <p:spPr>
            <a:xfrm>
              <a:off x="7007550" y="1962841"/>
              <a:ext cx="602230" cy="103220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4965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5" y="48491"/>
            <a:ext cx="9014690" cy="67610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1665682"/>
            <a:ext cx="7924800" cy="35266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0597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635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流程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2.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旋转模板，使得每人对着自己右侧人的格子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3.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针对格子中的内容，给出自己的意见、评论，或是受到已有内容启发后自己的新想法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5</a:t>
            </a: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分钟时间，组内</a:t>
            </a:r>
            <a:r>
              <a:rPr lang="en-US" altLang="zh-CN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人同时撰写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在你认为很好的点子旁边画一个“★”作为标记，便于总结阶段进行整理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重复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次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再次旋转一轮，看到自己最初对应的格子，花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分钟时间浏览其他人给自己的意见，并最终讨论出三个意见，代表小组的讨论结果，填写在中央的格子中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各组汇报自己的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成果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2287741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选择一个议题进行讨论，并在小组模板上标上对应字母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003800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设计”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结合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两天创意产品实习的体验，为未来基础工业训练中心设计一个漂亮的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吧！可以试着从一些基本元素开始，例如数控机床、网络互联、甚至激光束等等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B.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产品改进”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结合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你们组的产品，说说可以怎样让产品更富吸引力、更精致、更实用？可以试着从材质、功能、创意等方面开始联想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C.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新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产品创意”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结合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自己了解到的工艺，你们还可以想出什么样的创意产品？请试着描述的具体一些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7573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372</Words>
  <Application>Microsoft Office PowerPoint</Application>
  <PresentationFormat>On-screen Show (4:3)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黑体</vt:lpstr>
      <vt:lpstr>宋体</vt:lpstr>
      <vt:lpstr>微软雅黑</vt:lpstr>
      <vt:lpstr>Arial</vt:lpstr>
      <vt:lpstr>Calibri</vt:lpstr>
      <vt:lpstr>Office Theme</vt:lpstr>
      <vt:lpstr>635书面讨论式头脑风暴</vt:lpstr>
      <vt:lpstr>635流程</vt:lpstr>
      <vt:lpstr>PowerPoint Presentation</vt:lpstr>
      <vt:lpstr>635流程</vt:lpstr>
      <vt:lpstr>选择一个议题进行讨论，并在小组模板上标上对应字母</vt:lpstr>
    </vt:vector>
  </TitlesOfParts>
  <Company>Tsinghua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Woody Wang</dc:creator>
  <cp:lastModifiedBy>Woody Wang</cp:lastModifiedBy>
  <cp:revision>28</cp:revision>
  <dcterms:created xsi:type="dcterms:W3CDTF">2014-04-10T09:29:53Z</dcterms:created>
  <dcterms:modified xsi:type="dcterms:W3CDTF">2014-08-19T09:41:32Z</dcterms:modified>
</cp:coreProperties>
</file>

<file path=docProps/thumbnail.jpeg>
</file>